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F73"/>
    <a:srgbClr val="F9D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>
        <p:scale>
          <a:sx n="75" d="100"/>
          <a:sy n="75" d="100"/>
        </p:scale>
        <p:origin x="749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17B6-FFB7-42AB-A2D0-65DC49D911FA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881E-83CB-43E1-8BC5-922B638912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82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881E-83CB-43E1-8BC5-922B638912B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014BC8-31C3-F117-BF41-B06ADC3BF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1E1F99-42B8-0538-43B9-6596BDFB3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976256-811C-6D02-DAD3-245816FD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5C34C9-F6A2-24EF-FE69-C22291A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466DC-395F-3D1B-02BA-9F976DAE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3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D4FBAB-CE36-A3B3-79D6-73EB96DF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6CA92-4BAE-4333-F943-8A66D3AC9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98343A-1D71-42BB-C778-8B9ACFB7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EA2623-C1FB-94CB-C1A6-AAF26519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8F2DD4-0FB7-866E-2458-0BE31A2E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35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0D4622C-18F7-731B-A81E-17CECE1BF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A1837E-346A-BC55-516F-735D63B02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0B4307-44E7-A633-5E18-C6525460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6C175-8B0D-7F88-B677-54591FBC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7D2E7A-1589-3EC3-47A4-BAE56A70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0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8D7E5B-9A3D-1A08-5619-CF177F0D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2AF1A2-5EF0-D3EC-8469-ACC35280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4DB89F-E5F3-8AA9-CB48-3539C1D0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22CBD4-343F-C9D3-87C6-7EA70461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185AE3-9E4C-1DE4-31A8-94B42379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1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6D338-E0AB-577F-5EC5-B8328A6F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57515C-E784-9464-214F-391BD0743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844A87-AFF1-5249-14A4-040204AA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F41385-3EC8-DC72-1CD4-164AA73F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2CF6D4-1B1D-0AB3-873A-F44D6C16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41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48701-D8AD-B355-6D74-2547794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E80D33-0472-7A79-FAC0-1E7A752AB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1A034D-98E7-E709-826E-054C10BC7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EE720E-EC8A-DEEF-CAD4-41329F15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BB6F46-0B08-0424-B227-381F126F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08368C-11B8-E33A-3BBC-AC568765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4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8FE7B5-0432-F760-CDB1-B8066EC3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055E27-3D56-DADC-23E7-2F0C0F462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72A204-8CE3-5EDD-DA30-4D028776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EFE1C9-10DA-6587-E6B4-B23DB1C20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2E0B8C-9269-8F1D-FF7A-C411663EE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23D20BB-EA9C-212D-C11B-1D47AB33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09EB3C0-EBBC-F8B5-81A3-98CECC27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6141344-B4A0-879D-7113-9CE7B0F4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5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0D1A94-BE7E-ED61-E00A-41A04997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06B8C84-4C43-9F2A-C213-A949A27E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E9F80D-A51F-6E62-90AD-57B5D217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7AB69D-957F-01F9-A191-A53BA450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09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35F2B4-7C11-47A3-FB71-324A1487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4A8A68-AE49-1939-6AF5-8EB48083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737BB7-D4EF-C43E-BDE0-0872C58E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43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D3B852-9F06-91BC-9BB8-5156CFCA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891095-B0BA-91DA-30F3-7DF4E4A3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1535C8-646A-7B8F-1B2C-B3BDBE52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A956F0-DDA2-CECC-08FF-2565B318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D44401-3844-7B77-D1BB-E34CA2A0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472384-9C23-B801-3911-CE49FED6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7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3767B1-E7F2-FD13-F27F-65A1EFB5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DF199E9-F285-17B9-1AC8-809EBBE7F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8A77F-4B7E-81D2-3197-5993D23B9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F48D5C-EC1A-FBCA-D8FC-723B2CCA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F1220C-83C8-AFEA-519C-C53F996C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BA13D7-CC56-6D49-599E-CB643BC5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3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851F22-D474-A8BB-CC24-E8B79ACD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C21342-95A1-E20F-8538-16E4AEED0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0BE1BE-B649-7902-EF2E-D4BB69B85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B6A60-1280-4F79-A9D9-A87AF7EB44A4}" type="datetimeFigureOut">
              <a:rPr lang="ko-KR" altLang="en-US" smtClean="0"/>
              <a:t>2025-12-24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4C0F4E-3542-0E56-ED64-0AE44F7B6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E023CE-F550-3DE4-6EAC-C5CE52447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97FD11-0AAF-45E3-B95E-D283E3737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59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F4A72C-90DF-531F-0F06-9235704D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5708" r="65800" b="55942"/>
          <a:stretch>
            <a:fillRect/>
          </a:stretch>
        </p:blipFill>
        <p:spPr>
          <a:xfrm>
            <a:off x="179495" y="173660"/>
            <a:ext cx="4656667" cy="3436479"/>
          </a:xfrm>
          <a:prstGeom prst="rect">
            <a:avLst/>
          </a:prstGeom>
        </p:spPr>
      </p:pic>
      <p:pic>
        <p:nvPicPr>
          <p:cNvPr id="7" name="그림 6" descr="스크린샷, 직사각형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81B172-B645-E306-3083-06822E93D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4" t="6608" r="32378" b="57382"/>
          <a:stretch>
            <a:fillRect/>
          </a:stretch>
        </p:blipFill>
        <p:spPr>
          <a:xfrm>
            <a:off x="4836161" y="278529"/>
            <a:ext cx="4515555" cy="3226740"/>
          </a:xfrm>
          <a:prstGeom prst="rect">
            <a:avLst/>
          </a:prstGeom>
        </p:spPr>
      </p:pic>
      <p:pic>
        <p:nvPicPr>
          <p:cNvPr id="9" name="그림 8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7A4643-70F1-5D64-860F-EC45B6D4E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43338" r="65191" b="17772"/>
          <a:stretch>
            <a:fillRect/>
          </a:stretch>
        </p:blipFill>
        <p:spPr>
          <a:xfrm>
            <a:off x="123050" y="3317240"/>
            <a:ext cx="4769556" cy="3484880"/>
          </a:xfrm>
          <a:prstGeom prst="rect">
            <a:avLst/>
          </a:prstGeom>
        </p:spPr>
      </p:pic>
      <p:pic>
        <p:nvPicPr>
          <p:cNvPr id="11" name="그림 10" descr="스크린샷, 직사각형, 디자인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783BC6-D631-3DC2-EA73-3C1A9320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6" t="42618" r="31162" b="18492"/>
          <a:stretch>
            <a:fillRect/>
          </a:stretch>
        </p:blipFill>
        <p:spPr>
          <a:xfrm>
            <a:off x="4709161" y="3268839"/>
            <a:ext cx="4769556" cy="3484880"/>
          </a:xfrm>
          <a:prstGeom prst="rect">
            <a:avLst/>
          </a:prstGeom>
        </p:spPr>
      </p:pic>
      <p:pic>
        <p:nvPicPr>
          <p:cNvPr id="16" name="그림 15" descr="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25A019-C346-1314-D7A1-3A9F2C24D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1913" r="84504" b="39197"/>
          <a:stretch>
            <a:fillRect/>
          </a:stretch>
        </p:blipFill>
        <p:spPr>
          <a:xfrm>
            <a:off x="320607" y="1746424"/>
            <a:ext cx="817313" cy="140110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A56F876-D229-FD00-C674-962FF50E8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22633" r="29967" b="42618"/>
          <a:stretch>
            <a:fillRect/>
          </a:stretch>
        </p:blipFill>
        <p:spPr>
          <a:xfrm>
            <a:off x="8573371" y="5252720"/>
            <a:ext cx="666585" cy="1034980"/>
          </a:xfrm>
          <a:prstGeom prst="rect">
            <a:avLst/>
          </a:prstGeom>
        </p:spPr>
      </p:pic>
      <p:pic>
        <p:nvPicPr>
          <p:cNvPr id="18" name="그림 17" descr="만화 영화, 장난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20D9B4-0545-530E-EE21-389A033FA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22866" r="60580" b="46886"/>
          <a:stretch>
            <a:fillRect/>
          </a:stretch>
        </p:blipFill>
        <p:spPr>
          <a:xfrm>
            <a:off x="5308521" y="2362965"/>
            <a:ext cx="503650" cy="853440"/>
          </a:xfrm>
          <a:prstGeom prst="rect">
            <a:avLst/>
          </a:prstGeom>
        </p:spPr>
      </p:pic>
      <p:pic>
        <p:nvPicPr>
          <p:cNvPr id="19" name="그림 18" descr="만화 영화, 어둠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C1447C-0D50-7BA2-F1F3-201FAB0A8A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0" t="24252" r="53849" b="51981"/>
          <a:stretch>
            <a:fillRect/>
          </a:stretch>
        </p:blipFill>
        <p:spPr>
          <a:xfrm>
            <a:off x="4977274" y="2403605"/>
            <a:ext cx="441960" cy="670560"/>
          </a:xfrm>
          <a:prstGeom prst="rect">
            <a:avLst/>
          </a:prstGeom>
        </p:spPr>
      </p:pic>
      <p:pic>
        <p:nvPicPr>
          <p:cNvPr id="20" name="그림 19" descr="만화 영화, 장난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13CB39-BE47-75E0-7424-EFB8790A5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22866" r="60580" b="46886"/>
          <a:stretch>
            <a:fillRect/>
          </a:stretch>
        </p:blipFill>
        <p:spPr>
          <a:xfrm>
            <a:off x="4205511" y="5546161"/>
            <a:ext cx="503650" cy="853440"/>
          </a:xfrm>
          <a:prstGeom prst="rect">
            <a:avLst/>
          </a:prstGeom>
        </p:spPr>
      </p:pic>
      <p:pic>
        <p:nvPicPr>
          <p:cNvPr id="21" name="그림 20" descr="만화 영화, 어둠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354569-F1BA-6E12-7ABC-3064C492E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0" t="24252" r="53849" b="51981"/>
          <a:stretch>
            <a:fillRect/>
          </a:stretch>
        </p:blipFill>
        <p:spPr>
          <a:xfrm>
            <a:off x="3874264" y="5586801"/>
            <a:ext cx="441960" cy="6705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7E3E9C-9943-98CD-8516-CC9A2EA2518C}"/>
              </a:ext>
            </a:extLst>
          </p:cNvPr>
          <p:cNvSpPr txBox="1"/>
          <p:nvPr/>
        </p:nvSpPr>
        <p:spPr>
          <a:xfrm>
            <a:off x="1973299" y="447040"/>
            <a:ext cx="115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둥둥이네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22ED8-6CA9-CF04-AA74-95C84B78C426}"/>
              </a:ext>
            </a:extLst>
          </p:cNvPr>
          <p:cNvSpPr txBox="1"/>
          <p:nvPr/>
        </p:nvSpPr>
        <p:spPr>
          <a:xfrm>
            <a:off x="6629966" y="447039"/>
            <a:ext cx="111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bg1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봉봉이네</a:t>
            </a:r>
            <a:endParaRPr lang="ko-KR" altLang="en-US" sz="2400" dirty="0">
              <a:solidFill>
                <a:schemeClr val="bg1"/>
              </a:solidFill>
              <a:latin typeface="UhBee ZZIBA" panose="03000600000000000000" pitchFamily="66" charset="-127"/>
              <a:ea typeface="UhBee ZZIBA" panose="03000600000000000000" pitchFamily="66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4722BC-A311-E673-2A95-F396DCF419BE}"/>
              </a:ext>
            </a:extLst>
          </p:cNvPr>
          <p:cNvSpPr txBox="1"/>
          <p:nvPr/>
        </p:nvSpPr>
        <p:spPr>
          <a:xfrm>
            <a:off x="1973299" y="3629981"/>
            <a:ext cx="115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둥둥이네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C75B35-88DD-CFF0-91F0-17C759019B37}"/>
              </a:ext>
            </a:extLst>
          </p:cNvPr>
          <p:cNvSpPr txBox="1"/>
          <p:nvPr/>
        </p:nvSpPr>
        <p:spPr>
          <a:xfrm>
            <a:off x="6629966" y="3629980"/>
            <a:ext cx="111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bg1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봉봉이네</a:t>
            </a:r>
            <a:endParaRPr lang="ko-KR" altLang="en-US" sz="2400" dirty="0">
              <a:solidFill>
                <a:schemeClr val="bg1"/>
              </a:solidFill>
              <a:latin typeface="UhBee ZZIBA" panose="03000600000000000000" pitchFamily="66" charset="-127"/>
              <a:ea typeface="UhBee ZZIBA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761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95744-3F69-5594-C299-038287782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스크린샷, 직사각형, 디자인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29E75F-A820-440B-3AC3-285CAB50A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t="13811" r="36429" b="50180"/>
          <a:stretch>
            <a:fillRect/>
          </a:stretch>
        </p:blipFill>
        <p:spPr>
          <a:xfrm>
            <a:off x="467195" y="0"/>
            <a:ext cx="4515555" cy="3226740"/>
          </a:xfrm>
          <a:prstGeom prst="rect">
            <a:avLst/>
          </a:prstGeom>
        </p:spPr>
      </p:pic>
      <p:pic>
        <p:nvPicPr>
          <p:cNvPr id="15" name="그림 14" descr="스크린샷, 디자인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55838B-A43E-2043-9702-3401DFC03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3" t="27854" r="22655" b="33256"/>
          <a:stretch>
            <a:fillRect/>
          </a:stretch>
        </p:blipFill>
        <p:spPr>
          <a:xfrm>
            <a:off x="424257" y="3093720"/>
            <a:ext cx="4769556" cy="3484880"/>
          </a:xfrm>
          <a:prstGeom prst="rect">
            <a:avLst/>
          </a:prstGeom>
        </p:spPr>
      </p:pic>
      <p:pic>
        <p:nvPicPr>
          <p:cNvPr id="3" name="그림 2" descr="만화 영화, 장난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7D7A60-E1A1-B2A1-2C0B-5DBEAF9E0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22866" r="60580" b="46886"/>
          <a:stretch>
            <a:fillRect/>
          </a:stretch>
        </p:blipFill>
        <p:spPr>
          <a:xfrm>
            <a:off x="4520728" y="5359400"/>
            <a:ext cx="503650" cy="853440"/>
          </a:xfrm>
          <a:prstGeom prst="rect">
            <a:avLst/>
          </a:prstGeom>
        </p:spPr>
      </p:pic>
      <p:pic>
        <p:nvPicPr>
          <p:cNvPr id="10" name="그림 9" descr="만화 영화, 어둠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73BC3E-1B76-7185-6EF3-63C649DF4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0" t="24252" r="53849" b="51981"/>
          <a:stretch>
            <a:fillRect/>
          </a:stretch>
        </p:blipFill>
        <p:spPr>
          <a:xfrm>
            <a:off x="590001" y="2245830"/>
            <a:ext cx="441960" cy="6705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DC99539-8651-03AA-E3E1-9B039DF14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22633" r="29967" b="42618"/>
          <a:stretch>
            <a:fillRect/>
          </a:stretch>
        </p:blipFill>
        <p:spPr>
          <a:xfrm>
            <a:off x="4141095" y="1935950"/>
            <a:ext cx="631458" cy="980440"/>
          </a:xfrm>
          <a:prstGeom prst="rect">
            <a:avLst/>
          </a:prstGeom>
        </p:spPr>
      </p:pic>
      <p:pic>
        <p:nvPicPr>
          <p:cNvPr id="17" name="그림 16" descr="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A20C48-9B9B-FBB6-8D19-F3B2671CC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1913" r="84504" b="39197"/>
          <a:stretch>
            <a:fillRect/>
          </a:stretch>
        </p:blipFill>
        <p:spPr>
          <a:xfrm>
            <a:off x="590001" y="5027130"/>
            <a:ext cx="640081" cy="1097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9A0BA5-529F-2FC8-0CD4-A6A098D57AEA}"/>
              </a:ext>
            </a:extLst>
          </p:cNvPr>
          <p:cNvSpPr txBox="1"/>
          <p:nvPr/>
        </p:nvSpPr>
        <p:spPr>
          <a:xfrm>
            <a:off x="2124968" y="159712"/>
            <a:ext cx="115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둥둥이네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14FAF-389C-D844-E5C6-6441A973AD3F}"/>
              </a:ext>
            </a:extLst>
          </p:cNvPr>
          <p:cNvSpPr txBox="1"/>
          <p:nvPr/>
        </p:nvSpPr>
        <p:spPr>
          <a:xfrm>
            <a:off x="2168995" y="3413760"/>
            <a:ext cx="111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봉봉이네</a:t>
            </a:r>
          </a:p>
        </p:txBody>
      </p:sp>
    </p:spTree>
    <p:extLst>
      <p:ext uri="{BB962C8B-B14F-4D97-AF65-F5344CB8AC3E}">
        <p14:creationId xmlns:p14="http://schemas.microsoft.com/office/powerpoint/2010/main" val="360546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0B2068-FB87-C6B1-F44D-7EC624F0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294640" y="588563"/>
            <a:ext cx="5801360" cy="619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E2662-1FEB-169C-429C-670A01095B64}"/>
              </a:ext>
            </a:extLst>
          </p:cNvPr>
          <p:cNvSpPr txBox="1"/>
          <p:nvPr/>
        </p:nvSpPr>
        <p:spPr>
          <a:xfrm>
            <a:off x="1434819" y="2430353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dirty="0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행</a:t>
            </a:r>
          </a:p>
        </p:txBody>
      </p:sp>
      <p:pic>
        <p:nvPicPr>
          <p:cNvPr id="7" name="그림 6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C1043E-358C-4A0E-E7CF-99DB187C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6096000" y="658966"/>
            <a:ext cx="5801360" cy="6199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41A320-3724-78AE-445A-F9833442FFAE}"/>
              </a:ext>
            </a:extLst>
          </p:cNvPr>
          <p:cNvSpPr txBox="1"/>
          <p:nvPr/>
        </p:nvSpPr>
        <p:spPr>
          <a:xfrm>
            <a:off x="7840698" y="2500756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dirty="0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복</a:t>
            </a:r>
          </a:p>
        </p:txBody>
      </p:sp>
      <p:pic>
        <p:nvPicPr>
          <p:cNvPr id="11" name="그림 10" descr="달, 어둠, 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DA97A8-5A56-FBE7-5557-3F5A4B1E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42375" r="82752" b="36562"/>
          <a:stretch>
            <a:fillRect/>
          </a:stretch>
        </p:blipFill>
        <p:spPr>
          <a:xfrm rot="680123">
            <a:off x="3661742" y="-198706"/>
            <a:ext cx="1812128" cy="1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6649-46E3-7EB7-7BE8-7FF8146C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EB791F-6D44-11F2-BF67-427E7783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294640" y="436880"/>
            <a:ext cx="5801360" cy="619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67EA8-6744-52A2-B0EE-B8F18FED4142}"/>
              </a:ext>
            </a:extLst>
          </p:cNvPr>
          <p:cNvSpPr txBox="1"/>
          <p:nvPr/>
        </p:nvSpPr>
        <p:spPr>
          <a:xfrm>
            <a:off x="1434819" y="2278670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noProof="1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한</a:t>
            </a:r>
            <a:endParaRPr lang="ko-KR" sz="28700" noProof="1">
              <a:solidFill>
                <a:srgbClr val="E89F73"/>
              </a:solidFill>
              <a:latin typeface="UhBee ZZIBA" panose="03000600000000000000" pitchFamily="66" charset="-127"/>
              <a:ea typeface="UhBee ZZIBA" panose="03000600000000000000" pitchFamily="66" charset="-127"/>
            </a:endParaRPr>
          </a:p>
        </p:txBody>
      </p:sp>
      <p:pic>
        <p:nvPicPr>
          <p:cNvPr id="7" name="그림 6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D20E90-B88A-EFD0-FA94-FE216562F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6096000" y="436880"/>
            <a:ext cx="5801360" cy="6199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A6881-97FB-B2EF-B5BD-50D7A7732516}"/>
              </a:ext>
            </a:extLst>
          </p:cNvPr>
          <p:cNvSpPr txBox="1"/>
          <p:nvPr/>
        </p:nvSpPr>
        <p:spPr>
          <a:xfrm>
            <a:off x="7840698" y="2278670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dirty="0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우</a:t>
            </a:r>
          </a:p>
        </p:txBody>
      </p:sp>
    </p:spTree>
    <p:extLst>
      <p:ext uri="{BB962C8B-B14F-4D97-AF65-F5344CB8AC3E}">
        <p14:creationId xmlns:p14="http://schemas.microsoft.com/office/powerpoint/2010/main" val="107081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159C8-E853-094A-271F-FF40A2521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3CE5D0-B8B9-D52F-E028-CC8E5EB9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294640" y="658966"/>
            <a:ext cx="5801360" cy="619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6C5CC-117F-E0E1-1B4B-7CF5F4C411F3}"/>
              </a:ext>
            </a:extLst>
          </p:cNvPr>
          <p:cNvSpPr txBox="1"/>
          <p:nvPr/>
        </p:nvSpPr>
        <p:spPr>
          <a:xfrm>
            <a:off x="1577694" y="2500755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dirty="0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리</a:t>
            </a:r>
          </a:p>
        </p:txBody>
      </p:sp>
      <p:pic>
        <p:nvPicPr>
          <p:cNvPr id="7" name="그림 6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C932C5-5E95-4BDB-5B75-77163781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6096000" y="658966"/>
            <a:ext cx="5801360" cy="6199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81587-410C-ABF5-9BF1-BBBDBCE1074B}"/>
              </a:ext>
            </a:extLst>
          </p:cNvPr>
          <p:cNvSpPr txBox="1"/>
          <p:nvPr/>
        </p:nvSpPr>
        <p:spPr>
          <a:xfrm>
            <a:off x="7379054" y="2500755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dirty="0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가</a:t>
            </a:r>
          </a:p>
        </p:txBody>
      </p:sp>
      <p:pic>
        <p:nvPicPr>
          <p:cNvPr id="2" name="그림 1" descr="달, 어둠, 블랙, 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21D4D3-A98C-C94A-BB20-DFA49899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3" t="40833" r="28626" b="40468"/>
          <a:stretch>
            <a:fillRect/>
          </a:stretch>
        </p:blipFill>
        <p:spPr>
          <a:xfrm rot="20975543">
            <a:off x="6610678" y="228558"/>
            <a:ext cx="2028001" cy="17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565B-7310-9952-7818-1D86BDD08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노랑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99003D-E461-FC74-2C85-FCE5BD47D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609" r="45747" b="18491"/>
          <a:stretch>
            <a:fillRect/>
          </a:stretch>
        </p:blipFill>
        <p:spPr>
          <a:xfrm>
            <a:off x="294640" y="436880"/>
            <a:ext cx="5801360" cy="619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018C3-4A14-4A93-A040-07FFAF90F050}"/>
              </a:ext>
            </a:extLst>
          </p:cNvPr>
          <p:cNvSpPr txBox="1"/>
          <p:nvPr/>
        </p:nvSpPr>
        <p:spPr>
          <a:xfrm>
            <a:off x="1815819" y="2349073"/>
            <a:ext cx="1155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700" dirty="0">
                <a:solidFill>
                  <a:srgbClr val="E89F73"/>
                </a:solidFill>
                <a:latin typeface="UhBee ZZIBA" panose="03000600000000000000" pitchFamily="66" charset="-127"/>
                <a:ea typeface="UhBee ZZIBA" panose="03000600000000000000" pitchFamily="66" charset="-127"/>
              </a:rPr>
              <a:t>족</a:t>
            </a:r>
          </a:p>
        </p:txBody>
      </p:sp>
    </p:spTree>
    <p:extLst>
      <p:ext uri="{BB962C8B-B14F-4D97-AF65-F5344CB8AC3E}">
        <p14:creationId xmlns:p14="http://schemas.microsoft.com/office/powerpoint/2010/main" val="31829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Office PowerPoint</Application>
  <PresentationFormat>와이드스크린</PresentationFormat>
  <Paragraphs>14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UhBee ZZIBA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Hong</dc:creator>
  <cp:lastModifiedBy>David Hong</cp:lastModifiedBy>
  <cp:revision>2</cp:revision>
  <dcterms:created xsi:type="dcterms:W3CDTF">2025-12-24T02:00:01Z</dcterms:created>
  <dcterms:modified xsi:type="dcterms:W3CDTF">2025-12-24T02:30:20Z</dcterms:modified>
</cp:coreProperties>
</file>